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6" r:id="rId19"/>
    <p:sldId id="273" r:id="rId20"/>
    <p:sldId id="274" r:id="rId2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19588-556F-4261-B233-8CBA03E680A3}" type="datetimeFigureOut">
              <a:rPr lang="tr-TR" smtClean="0"/>
              <a:t>7.01.2026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01D96-4E94-4BB1-A6B5-269FAAC838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56205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01D96-4E94-4BB1-A6B5-269FAAC83866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4434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01D96-4E94-4BB1-A6B5-269FAAC83866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3408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01D96-4E94-4BB1-A6B5-269FAAC83866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480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1F910F1-6403-469E-A091-56A7E9363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7EB6C40-A783-4CC1-B032-CACCFE0EC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CE88137-1A99-4B60-8A73-33056454B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8184-7120-4961-9DE1-B83352B2AD85}" type="datetimeFigureOut">
              <a:rPr lang="tr-TR" smtClean="0"/>
              <a:t>7.01.2026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DA1B7D7-A505-44A4-ABA4-5538C6041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585AF07-CB10-4A23-A848-9D8D59D4D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E830-A77C-4254-983F-D2DAC9B36F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8239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1004E93-D465-44C5-9DF9-B7F8E057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582B6BE-2BC8-4580-A929-4C4A5CB0C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7E0C30E-B323-4FD5-BF9B-AB07D49F8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8184-7120-4961-9DE1-B83352B2AD85}" type="datetimeFigureOut">
              <a:rPr lang="tr-TR" smtClean="0"/>
              <a:t>7.01.2026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3E39A09-E2FB-4AEB-BC32-A45191C84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3F7CBA1-63ED-4854-A130-28E5F80C7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E830-A77C-4254-983F-D2DAC9B36F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4471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4E2E93B9-1F67-4BEA-9530-EC56135634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1C41106F-26F2-459A-B592-9BEE24D23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B6AF0E0-8F45-419C-A5C9-CD0E569DA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8184-7120-4961-9DE1-B83352B2AD85}" type="datetimeFigureOut">
              <a:rPr lang="tr-TR" smtClean="0"/>
              <a:t>7.01.2026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1A3763F-95BD-490A-87DD-BB9F5C72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464CF57-BD15-4FAD-81CD-212AD72C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E830-A77C-4254-983F-D2DAC9B36F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570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25AF566-7633-43B5-8136-82479E13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93A8975-DA2E-4CB4-8E18-5F1030BB6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0D437B3-7C3F-4B67-87DD-E3BC5A3B8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8184-7120-4961-9DE1-B83352B2AD85}" type="datetimeFigureOut">
              <a:rPr lang="tr-TR" smtClean="0"/>
              <a:t>7.01.2026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A32B8A0-73B0-4E0D-BB84-C1B9D8F32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6632E72-097F-4D43-A124-C92348331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E830-A77C-4254-983F-D2DAC9B36F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53239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862F93D-ECA1-473A-880E-901D495E6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4AB52CE-CAA8-4ABB-947B-C9D009104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E1BCDCA-AC0F-4A77-A717-36B3D714D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8184-7120-4961-9DE1-B83352B2AD85}" type="datetimeFigureOut">
              <a:rPr lang="tr-TR" smtClean="0"/>
              <a:t>7.01.2026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17B01B3-7221-444D-A935-3BFA548FF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E19256F-C57A-4114-A093-2E47D9F7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E830-A77C-4254-983F-D2DAC9B36F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8897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FF61194-77AA-441E-B345-47C1CA4D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4C978F6-1A53-47AC-A620-8C8840A06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81355DC-0214-4BDD-BCB2-9EF01E33B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DBC89E2-5834-40FC-BBA9-3C2E992E0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8184-7120-4961-9DE1-B83352B2AD85}" type="datetimeFigureOut">
              <a:rPr lang="tr-TR" smtClean="0"/>
              <a:t>7.01.2026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82EA63A-570E-4A41-A56B-AFD66DBF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6F87A37-8719-4FEF-B99C-01F51726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E830-A77C-4254-983F-D2DAC9B36F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9061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65726F5-57F9-4197-AB81-E82D255A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901F9A0-662D-42BE-9EF1-4E96B02CB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E15D81C-0066-45A4-8158-C833DAD93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2544A10-B2A6-43AC-B7D7-67C3AA14B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E69C0AB-3593-4B64-8250-5FEF331921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654D457-DC92-4E3A-B1DA-0BF03BEA8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8184-7120-4961-9DE1-B83352B2AD85}" type="datetimeFigureOut">
              <a:rPr lang="tr-TR" smtClean="0"/>
              <a:t>7.01.2026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77A913FC-B4D3-4974-9D7E-F194FC503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43411933-8FD3-4572-871A-7A7601B3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E830-A77C-4254-983F-D2DAC9B36F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2701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2154BD1-92AD-4244-8145-2D3DB9537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DE6E6F7-DE62-4994-BAE5-0077B521F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8184-7120-4961-9DE1-B83352B2AD85}" type="datetimeFigureOut">
              <a:rPr lang="tr-TR" smtClean="0"/>
              <a:t>7.01.2026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EDF773E-553C-40EF-AFC9-B807ADE86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303FF8F-F105-4297-933F-75DE4646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E830-A77C-4254-983F-D2DAC9B36F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3690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74226FCC-4DA4-4B4D-BCD0-D59E589C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8184-7120-4961-9DE1-B83352B2AD85}" type="datetimeFigureOut">
              <a:rPr lang="tr-TR" smtClean="0"/>
              <a:t>7.01.2026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EE4597F-EC90-4122-8622-157D51E1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8843DD6-436A-4B57-931B-68C8EFE7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E830-A77C-4254-983F-D2DAC9B36F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5951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D49B69F-DD05-4864-BDE5-191A591E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72C874A-9D73-45AD-AE95-1C4BC783E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7777248-3BFB-4DF2-9A32-22FE04510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DDF9695-EA05-49A6-AB15-7F1F4446A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8184-7120-4961-9DE1-B83352B2AD85}" type="datetimeFigureOut">
              <a:rPr lang="tr-TR" smtClean="0"/>
              <a:t>7.01.2026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305151C-DD5B-4E06-9734-098C92E61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E405695-053B-4B76-B2A5-1ABC0A69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E830-A77C-4254-983F-D2DAC9B36F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4614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317181E-F716-4779-918A-5B8F035CD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988D6815-DB77-42A3-B8EA-3987C39B0D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21E71C2-B1AC-4A9D-A181-3B39EB1D1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9A3F769-C86C-4EE0-9930-EE721E9AF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D8184-7120-4961-9DE1-B83352B2AD85}" type="datetimeFigureOut">
              <a:rPr lang="tr-TR" smtClean="0"/>
              <a:t>7.01.2026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9A95829-F0D2-4397-8499-7E233BB6D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0BFCB39-5436-4C73-B256-4D643563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E830-A77C-4254-983F-D2DAC9B36F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2572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DDB3D45-A849-497B-BB36-7581F7BEC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7F35DCB-05DE-4CEC-A1EF-09E90D036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4A02528-E7D9-4CDB-B5BB-B1DE2EC300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D8184-7120-4961-9DE1-B83352B2AD85}" type="datetimeFigureOut">
              <a:rPr lang="tr-TR" smtClean="0"/>
              <a:t>7.01.2026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C82A01A-68CF-42D0-AA6D-1137C61435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7E27119-49C1-4DEF-80C9-BE3D85DF9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2E830-A77C-4254-983F-D2DAC9B36F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0082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6CCE637-7BBD-4F7A-9B07-D26B7B754C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40769A0-566D-460C-B9C1-126739AC9F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03CB49B-3584-473B-BBC5-6A9CDECD5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22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7232E5D-21B3-478D-B086-53F429551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39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0B0AA96-87D1-48F1-9ADF-CEEAF35CB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1"/>
            <a:ext cx="121443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83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2CCEDF6-B288-4D34-93A7-46729D3E0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2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124152E-0ADB-4B46-AC79-B53B566F5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0"/>
            <a:ext cx="12182475" cy="676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5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BC73495-4405-4140-9510-4F82E59F1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82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D2814C1-0B21-4833-895A-2B0875801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" y="71120"/>
            <a:ext cx="12182475" cy="67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32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A2E6980-6989-47C7-9E11-A4977FEC6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30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BEC07F6-4787-4807-B482-482A1E314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91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1702627B-D2D6-4750-85BF-B74AA13F4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78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1E9E6CB-E8B4-4460-9430-D7FF3C701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5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87829ED-E11C-4289-9782-6F414B262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95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9B1F386-866C-4E69-A900-DE3BFDDB2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2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63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46C39A8-871A-49B9-A704-4570A85DC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05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A963D1A-D306-4DA9-9FC9-6937E0855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8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94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2F2FF3A-1CC2-4C23-9329-7B912F63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" y="1"/>
            <a:ext cx="121824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40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FA72469-D62E-4E4D-A7BE-3ED1A84E8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"/>
            <a:ext cx="121539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79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9621EF6-3D55-4CFD-A654-E50BF59FF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04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0D8BF3E-801C-43C6-89BE-E305E3A26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16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4A19A886-163B-4D18-A59B-B4143E5A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57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3</Words>
  <Application>Microsoft Office PowerPoint</Application>
  <PresentationFormat>Geniş ekran</PresentationFormat>
  <Paragraphs>3</Paragraphs>
  <Slides>20</Slides>
  <Notes>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Kübra Karaduman Zor</dc:creator>
  <cp:lastModifiedBy>Kübra Karaduman Zor</cp:lastModifiedBy>
  <cp:revision>25</cp:revision>
  <dcterms:created xsi:type="dcterms:W3CDTF">2025-12-31T12:30:59Z</dcterms:created>
  <dcterms:modified xsi:type="dcterms:W3CDTF">2026-01-07T11:39:20Z</dcterms:modified>
</cp:coreProperties>
</file>